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4" r:id="rId11"/>
  </p:sldIdLst>
  <p:sldSz cx="18288000" cy="10287000"/>
  <p:notesSz cx="6858000" cy="9144000"/>
  <p:embeddedFontLst>
    <p:embeddedFont>
      <p:font typeface="Algerian" panose="04020705040A02060702" pitchFamily="82" charset="0"/>
      <p:regular r:id="rId13"/>
    </p:embeddedFont>
    <p:embeddedFont>
      <p:font typeface="Playfair Display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954" y="3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4.gi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.gif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5801509" y="6663464"/>
            <a:ext cx="6387231" cy="122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Adhi</a:t>
            </a:r>
            <a:endParaRPr sz="7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4311879" y="1778540"/>
            <a:ext cx="9833258" cy="6729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561676" y="-464988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664893"/>
            <a:ext cx="9130784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u="none" strike="noStrike" cap="none" dirty="0">
                <a:solidFill>
                  <a:srgbClr val="FFFFFF"/>
                </a:solidFill>
                <a:latin typeface="Algerian" panose="04020705040A02060702" pitchFamily="82" charset="0"/>
                <a:sym typeface="Arial"/>
              </a:rPr>
              <a:t>TEAM </a:t>
            </a:r>
            <a:r>
              <a:rPr lang="en-US" sz="9600" b="1" dirty="0">
                <a:solidFill>
                  <a:srgbClr val="FFFFFF"/>
                </a:solidFill>
                <a:latin typeface="Algerian" panose="04020705040A02060702" pitchFamily="82" charset="0"/>
              </a:rPr>
              <a:t>ADHI</a:t>
            </a:r>
            <a:endParaRPr sz="9600" b="1" dirty="0">
              <a:latin typeface="Algerian" panose="04020705040A02060702" pitchFamily="82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1128409" y="3293335"/>
            <a:ext cx="16200198" cy="6487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: Borigi </a:t>
            </a:r>
            <a:r>
              <a:rPr lang="en-US" sz="4220" b="1" i="0" u="none" strike="noStrike" cap="none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Jyothiradithya</a:t>
            </a: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College : Indian Institute Of Engineering Science and Technology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Department : Computer Science and Technology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 Phone Number : 7207180221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E-Mail : adhithyaborigi@gmail.com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635866" y="2185872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945035" y="437715"/>
            <a:ext cx="15245385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Walmart Fraud Detection System</a:t>
            </a:r>
            <a:endParaRPr sz="72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3212166" y="1924292"/>
            <a:ext cx="12612716" cy="1442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3" b="1" dirty="0">
                <a:solidFill>
                  <a:srgbClr val="D9D9D9"/>
                </a:solidFill>
                <a:latin typeface="Playfair Display"/>
                <a:sym typeface="Playfair Display"/>
              </a:rPr>
              <a:t>A Machine Learning Based Real-Time-Fraud Detection Web App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841094-D2C3-3E5A-9D2F-6D37DB830AD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46" t="33711" r="51307" b="23037"/>
          <a:stretch>
            <a:fillRect/>
          </a:stretch>
        </p:blipFill>
        <p:spPr>
          <a:xfrm>
            <a:off x="-146057" y="5418808"/>
            <a:ext cx="9182747" cy="5313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A2A1A9-8CF2-C144-45B3-494B0558A8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1053" t="33896" r="1167" b="23037"/>
          <a:stretch>
            <a:fillRect/>
          </a:stretch>
        </p:blipFill>
        <p:spPr>
          <a:xfrm>
            <a:off x="9567728" y="5423818"/>
            <a:ext cx="9209398" cy="53131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C65D25-2713-0B32-483A-A380BA4BD6C8}"/>
              </a:ext>
            </a:extLst>
          </p:cNvPr>
          <p:cNvSpPr txBox="1"/>
          <p:nvPr/>
        </p:nvSpPr>
        <p:spPr>
          <a:xfrm>
            <a:off x="5978769" y="3727942"/>
            <a:ext cx="841929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i="1" dirty="0">
                <a:solidFill>
                  <a:schemeClr val="bg1"/>
                </a:solidFill>
              </a:rPr>
              <a:t>Problem Statement :</a:t>
            </a:r>
            <a:endParaRPr lang="en-IN" sz="6600" b="1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340788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 :</a:t>
            </a:r>
            <a:endParaRPr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3CBAF-691E-6B43-6494-0E10325B66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675" y="1554775"/>
            <a:ext cx="16846650" cy="82883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260432" y="422031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How It Works</a:t>
            </a:r>
            <a:endParaRPr sz="6600" b="1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0DEFC-5E42-9FFD-11F9-68580111E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515" y="2522537"/>
            <a:ext cx="8477213" cy="7295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436A70-E49D-9A09-2B0D-2D34A31904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5693" y="2545983"/>
            <a:ext cx="8477213" cy="72106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2614964" y="436022"/>
            <a:ext cx="13227087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Explanation of Working Model</a:t>
            </a:r>
            <a:endParaRPr sz="6600" b="1" dirty="0">
              <a:latin typeface="Playfair Display" panose="00000500000000000000" pitchFamily="2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79D7C1B-CD1F-4548-12AD-8238EDF15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701253"/>
            <a:ext cx="1828800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🔹 How the Fraud Detection System Works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Our fraud detection system takes in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user transaction details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processes them through a trained machine learning model to identify potentially fraudulent activity. Here's how the system operates step by step: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BDFE855-B3E2-B84B-8492-8CD9DB8E5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08" y="2969191"/>
            <a:ext cx="18287999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🧾 User Input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system gathers key information related to a transaction, including: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Transaction details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such as amount, device used, and return count.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Customer attributes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like location and product category.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Behavioral patterns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such as time since the last transaction and time of day.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These inputs are crucial for identifying patterns that may indicate fraud.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777BAB0-7153-8989-F1EB-1D069B379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07" y="5819826"/>
            <a:ext cx="1828800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⚙️ Backend Process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Once the user input is received, the backend performs the following steps: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Preprocess the input data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This includes encoding categorical values, generating dummy variables, and reindexing the data to match the model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Load the pre-trained model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Specifically, a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RandomForestClassifier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which has been trained on historical transaction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Predict fraud probability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The model analyzes the input to determine the likelihood of the transaction being fraudulent.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Return results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Finally, the prediction is returned to the user in real time, allowing for quick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3;p5">
            <a:extLst>
              <a:ext uri="{FF2B5EF4-FFF2-40B4-BE49-F238E27FC236}">
                <a16:creationId xmlns:a16="http://schemas.microsoft.com/office/drawing/2014/main" id="{8937F5F4-BB56-35BC-9AE8-1425BE64DC88}"/>
              </a:ext>
            </a:extLst>
          </p:cNvPr>
          <p:cNvSpPr/>
          <p:nvPr/>
        </p:nvSpPr>
        <p:spPr>
          <a:xfrm rot="-5400000">
            <a:off x="1561676" y="-464988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663116" y="436022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1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FEATURES</a:t>
            </a:r>
            <a:endParaRPr sz="6600" b="1" i="1" dirty="0">
              <a:latin typeface="Playfair Display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8DA66-E538-A8EE-CE86-1C0FB75A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183" r="11610"/>
          <a:stretch>
            <a:fillRect/>
          </a:stretch>
        </p:blipFill>
        <p:spPr>
          <a:xfrm>
            <a:off x="1386304" y="1705651"/>
            <a:ext cx="15684407" cy="85813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3;p5">
            <a:extLst>
              <a:ext uri="{FF2B5EF4-FFF2-40B4-BE49-F238E27FC236}">
                <a16:creationId xmlns:a16="http://schemas.microsoft.com/office/drawing/2014/main" id="{14A0000E-B263-BDC6-BAA7-C7A65EE9BD9A}"/>
              </a:ext>
            </a:extLst>
          </p:cNvPr>
          <p:cNvSpPr/>
          <p:nvPr/>
        </p:nvSpPr>
        <p:spPr>
          <a:xfrm rot="-5400000">
            <a:off x="1479614" y="-423957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39" name="Google Shape;139;p7"/>
          <p:cNvSpPr/>
          <p:nvPr/>
        </p:nvSpPr>
        <p:spPr>
          <a:xfrm rot="-5400000">
            <a:off x="1465443" y="-421612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114907" y="480515"/>
            <a:ext cx="120581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1" dirty="0">
                <a:solidFill>
                  <a:schemeClr val="bg1"/>
                </a:solidFill>
              </a:rPr>
              <a:t>Technologies Used :</a:t>
            </a:r>
            <a:endParaRPr sz="6600" b="1" i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6DC17D-8F06-D912-3C75-F54A3B88E28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034" r="14850"/>
          <a:stretch>
            <a:fillRect/>
          </a:stretch>
        </p:blipFill>
        <p:spPr>
          <a:xfrm>
            <a:off x="2801814" y="1812929"/>
            <a:ext cx="12684369" cy="86689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9;p7">
            <a:extLst>
              <a:ext uri="{FF2B5EF4-FFF2-40B4-BE49-F238E27FC236}">
                <a16:creationId xmlns:a16="http://schemas.microsoft.com/office/drawing/2014/main" id="{24217BC5-B92D-1F3A-002F-626827207017}"/>
              </a:ext>
            </a:extLst>
          </p:cNvPr>
          <p:cNvSpPr/>
          <p:nvPr/>
        </p:nvSpPr>
        <p:spPr>
          <a:xfrm rot="-5400000">
            <a:off x="1465443" y="-419268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3" name="Google Shape;88;p1">
            <a:extLst>
              <a:ext uri="{FF2B5EF4-FFF2-40B4-BE49-F238E27FC236}">
                <a16:creationId xmlns:a16="http://schemas.microsoft.com/office/drawing/2014/main" id="{0486AE4F-7B8D-EC4C-FE86-D8664BE3C19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798857">
            <a:off x="2960483" y="2372881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71B93D-325F-4B55-8CC6-8805EC512523}"/>
              </a:ext>
            </a:extLst>
          </p:cNvPr>
          <p:cNvSpPr txBox="1"/>
          <p:nvPr/>
        </p:nvSpPr>
        <p:spPr>
          <a:xfrm>
            <a:off x="5868903" y="325115"/>
            <a:ext cx="655019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❌ Drawbacks :</a:t>
            </a:r>
            <a:endParaRPr lang="en-IN" sz="6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F291BB-1EB1-EE64-BCE6-FE8D49138DBF}"/>
              </a:ext>
            </a:extLst>
          </p:cNvPr>
          <p:cNvSpPr txBox="1"/>
          <p:nvPr/>
        </p:nvSpPr>
        <p:spPr>
          <a:xfrm>
            <a:off x="-468923" y="1694677"/>
            <a:ext cx="19202399" cy="949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4700" b="1" dirty="0">
                <a:solidFill>
                  <a:schemeClr val="bg1"/>
                </a:solidFill>
              </a:rPr>
              <a:t>1.Data Bias:</a:t>
            </a:r>
            <a:r>
              <a:rPr lang="en-US" sz="4700" dirty="0">
                <a:solidFill>
                  <a:schemeClr val="bg1"/>
                </a:solidFill>
              </a:rPr>
              <a:t> Accuracy depends on data quality and balance.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US" sz="4700" dirty="0">
              <a:solidFill>
                <a:schemeClr val="bg1"/>
              </a:solidFill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4700" b="1" dirty="0">
                <a:solidFill>
                  <a:schemeClr val="bg1"/>
                </a:solidFill>
              </a:rPr>
              <a:t>2.Outdated Patterns:</a:t>
            </a:r>
            <a:r>
              <a:rPr lang="en-US" sz="4700" dirty="0">
                <a:solidFill>
                  <a:schemeClr val="bg1"/>
                </a:solidFill>
              </a:rPr>
              <a:t> Needs regular updates to handle evolving fraud tactics.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US" sz="4700" dirty="0">
              <a:solidFill>
                <a:schemeClr val="bg1"/>
              </a:solidFill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4700" b="1" dirty="0">
                <a:solidFill>
                  <a:schemeClr val="bg1"/>
                </a:solidFill>
              </a:rPr>
              <a:t>3.Limited Features:</a:t>
            </a:r>
            <a:r>
              <a:rPr lang="en-US" sz="4700" dirty="0">
                <a:solidFill>
                  <a:schemeClr val="bg1"/>
                </a:solidFill>
              </a:rPr>
              <a:t> Doesn’t use advanced signals like IP, payment method, or user history.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US" sz="4700" dirty="0">
              <a:solidFill>
                <a:schemeClr val="bg1"/>
              </a:solidFill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4700" b="1" dirty="0">
                <a:solidFill>
                  <a:schemeClr val="bg1"/>
                </a:solidFill>
              </a:rPr>
              <a:t>4.Security Risks:</a:t>
            </a:r>
            <a:r>
              <a:rPr lang="en-US" sz="4700" dirty="0">
                <a:solidFill>
                  <a:schemeClr val="bg1"/>
                </a:solidFill>
              </a:rPr>
              <a:t> User data handling needs encryption and authentication.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US" sz="4700" dirty="0">
              <a:solidFill>
                <a:schemeClr val="bg1"/>
              </a:solidFill>
            </a:endParaRP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4700" b="1" dirty="0">
                <a:solidFill>
                  <a:schemeClr val="bg1"/>
                </a:solidFill>
              </a:rPr>
              <a:t>5.Fixed Threshold:</a:t>
            </a:r>
            <a:r>
              <a:rPr lang="en-US" sz="4700" dirty="0">
                <a:solidFill>
                  <a:schemeClr val="bg1"/>
                </a:solidFill>
              </a:rPr>
              <a:t> Static 0.5 cutoff may cause misclassifications.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IN" sz="4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5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Office PowerPoint</Application>
  <PresentationFormat>Custom</PresentationFormat>
  <Paragraphs>47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Algerian</vt:lpstr>
      <vt:lpstr>Arial</vt:lpstr>
      <vt:lpstr>Playfair Display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Aditya</dc:creator>
  <cp:lastModifiedBy>Aditya Borigi</cp:lastModifiedBy>
  <cp:revision>1</cp:revision>
  <dcterms:created xsi:type="dcterms:W3CDTF">2006-08-16T00:00:00Z</dcterms:created>
  <dcterms:modified xsi:type="dcterms:W3CDTF">2025-06-22T15:44:26Z</dcterms:modified>
</cp:coreProperties>
</file>